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Asistente Financiero Inteligente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Transformando la gestión financiera personal a través de la Inteligencia Artificial.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3095982"/>
            <a:ext cx="13222605" cy="2234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750"/>
              </a:lnSpc>
              <a:buNone/>
            </a:pPr>
            <a:r>
              <a:rPr lang="en-US" sz="7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¡Convierte tus finanzas en Decisiones Inteligentes !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703898" y="5632371"/>
            <a:ext cx="13222605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control comienza con la claridad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AI-Money te muestra una nueva forma de mirar tu dinero: con visión, propósito y dirección.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3898" y="6577370"/>
            <a:ext cx="3575447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¡Gracias!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3898" y="7325797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796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Desafío Financiero del Colombiano Promedio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62151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Según el Banco de la República (2024), La mayoría de los ciudadanos no lleva un registro estructurado de sus ingresos y gastos. Sin orientación ni análisis, mantener el control económico se vuelve casi imposible.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602718"/>
            <a:ext cx="3553658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16.4%</a:t>
            </a:r>
            <a:endParaRPr lang="en-US" sz="6400" dirty="0"/>
          </a:p>
        </p:txBody>
      </p:sp>
      <p:sp>
        <p:nvSpPr>
          <p:cNvPr id="6" name="Text 3"/>
          <p:cNvSpPr/>
          <p:nvPr/>
        </p:nvSpPr>
        <p:spPr>
          <a:xfrm>
            <a:off x="864037" y="5725835"/>
            <a:ext cx="355365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Comprenden Conceptos Básicos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6559748"/>
            <a:ext cx="35536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Bajo nivel de alfabetización financiera en Colombia.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726305" y="4602718"/>
            <a:ext cx="3553658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60%+</a:t>
            </a:r>
            <a:endParaRPr lang="en-US" sz="6400" dirty="0"/>
          </a:p>
        </p:txBody>
      </p:sp>
      <p:sp>
        <p:nvSpPr>
          <p:cNvPr id="9" name="Text 6"/>
          <p:cNvSpPr/>
          <p:nvPr/>
        </p:nvSpPr>
        <p:spPr>
          <a:xfrm>
            <a:off x="4726305" y="5725835"/>
            <a:ext cx="355365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 Llevan Registro Sistemático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726305" y="6559748"/>
            <a:ext cx="35536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 seguimiento estructurado de gastos e ingresos.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78186"/>
            <a:ext cx="732389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Reto del Usuario Moderno: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5773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plataformas existentes muestran números, pero no significado. Sin análisis ni contexto, el control financiero sigue siendo una ilusión.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925491"/>
            <a:ext cx="4136231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41333" y="4202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Falta de Análisis Real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41333" y="4693801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existe una herramienta que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analice el comportamiento financiero real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del usuario, más allá del registro.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925491"/>
            <a:ext cx="4136231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24381" y="4202787"/>
            <a:ext cx="3140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Ausencia de Inteligencia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524381" y="4693801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apps actuales solo registran transacciones, pero no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interpretan datos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ni ofrecen recomendaciones inteligentes.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630132" y="3925491"/>
            <a:ext cx="4136231" cy="2625804"/>
          </a:xfrm>
          <a:prstGeom prst="roundRect">
            <a:avLst>
              <a:gd name="adj" fmla="val 1410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07429" y="4202787"/>
            <a:ext cx="33295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Consecuencias Negativas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907429" y="4693801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Esto se traduce en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deudas crecientes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baja capacidad de ahorro y decisiones financieras impulsivas.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729" y="2958346"/>
            <a:ext cx="4868942" cy="23127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83975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AI-Money: La Solución Inteligente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358163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Más que una herramienta,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AI-Money es un asistente inteligente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que interpreta tus finanzas y te guía con decisiones claras, visuales y accionables para mejorar tu bienestar económico.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234321" y="5322094"/>
            <a:ext cx="70456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Ofrece análisis predictivos, recomendaciones automáticas y una visión integral de tu economía personal.</a:t>
            </a:r>
            <a:endParaRPr lang="en-US" sz="1900" dirty="0"/>
          </a:p>
        </p:txBody>
      </p:sp>
      <p:sp>
        <p:nvSpPr>
          <p:cNvPr id="7" name="Shape 3"/>
          <p:cNvSpPr/>
          <p:nvPr/>
        </p:nvSpPr>
        <p:spPr>
          <a:xfrm>
            <a:off x="864037" y="5044440"/>
            <a:ext cx="30480" cy="1345406"/>
          </a:xfrm>
          <a:prstGeom prst="rect">
            <a:avLst/>
          </a:prstGeom>
          <a:solidFill>
            <a:srgbClr val="16FFBB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14118"/>
            <a:ext cx="1274302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Una Plataforma Hecha Para Entender tus Finanzas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9367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AI-Money une todo lo que necesitas para ver, analizar y mejorar tu economía personal desde un solo lugar.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4037" y="3366373"/>
            <a:ext cx="617220" cy="6172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9867" y="35129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789867" y="4003953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Resumen financiero general con alertas y recomendaciones automáticas.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9505" y="3366373"/>
            <a:ext cx="617220" cy="617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95335" y="3512939"/>
            <a:ext cx="28255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Transactions &amp; Wallet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8395335" y="4003953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Gestión detallada de movimientos, ingresos, egresos y control de patrimonio total.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37" y="5287804"/>
            <a:ext cx="617220" cy="6172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89867" y="54343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Budget &amp; Analytics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789867" y="5925383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Análisis visual de flujo, gasto por categoría y capacidad de ahorro real.</a:t>
            </a:r>
            <a:endParaRPr lang="en-US" sz="19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9505" y="5287804"/>
            <a:ext cx="617220" cy="617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95335" y="54343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Goals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8395335" y="5925383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Seguimiento visual y progresivo de las metas financieras a corto y largo plazo.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97343"/>
            <a:ext cx="103191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Corazón de la Innovación: AI Analytics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931081"/>
            <a:ext cx="4681657" cy="2214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3403" y="2900243"/>
            <a:ext cx="350317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Chat Interactivo con IA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73403" y="3558540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Respuesta a preguntas financieras específicas del usuario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273403" y="4039910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Sugerencias personalizadas sobre optimización de gastos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273403" y="4521279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Ayuda proactiva para mejorar hábitos y proyecciones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273403" y="5002649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Análisis predictivo basado en modelos conversacionales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273403" y="5619869"/>
            <a:ext cx="7500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Esto convierte a AI-Money en un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coach financiero personalizado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disponible 24/7.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98702"/>
            <a:ext cx="86444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Versión Tecnológica e Innovadora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825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AI-Money fue desarrollado como un demo funcional, integrando las mejores prácticas y tecnologías modernas para garantizar escalabilidad y rendimiento.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546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5045631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Next.js, TypeScript y Tailwind CSS para una experiencia de usuario rápida y moderna.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267682" y="45546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Backend &amp; Auth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267682" y="5045631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Nest.js con MySQL y Autenticación robusta provista por Clerk.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671328" y="45546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Inteligencia Artificial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9671328" y="5045631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Modelo conversacional predictivo basado en la potente OpenAI API.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9" y="2929176"/>
            <a:ext cx="4983242" cy="23712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0774" y="554950"/>
            <a:ext cx="7735253" cy="1117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Diseño Enfocado en la Experiencia del Usuario</a:t>
            </a:r>
            <a:endParaRPr lang="en-US" sz="3500" dirty="0"/>
          </a:p>
        </p:txBody>
      </p:sp>
      <p:sp>
        <p:nvSpPr>
          <p:cNvPr id="5" name="Text 1"/>
          <p:cNvSpPr/>
          <p:nvPr/>
        </p:nvSpPr>
        <p:spPr>
          <a:xfrm>
            <a:off x="6190774" y="1974771"/>
            <a:ext cx="773525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AI-Money combina estética y funcionalidad. Cada elemento está pensado para ofrecer una experiencia visual clara, intuitiva y orientada a la acción.</a:t>
            </a:r>
            <a:endParaRPr lang="en-US" sz="15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74" y="2844998"/>
            <a:ext cx="1006197" cy="12074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98187" y="3046214"/>
            <a:ext cx="223611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Minimalismo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398187" y="3446383"/>
            <a:ext cx="6527840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Interfaz limpia que reduce la carga cognitiva.</a:t>
            </a:r>
            <a:endParaRPr lang="en-US" sz="15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74" y="4052411"/>
            <a:ext cx="1006197" cy="12074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398187" y="4253627"/>
            <a:ext cx="223611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Jerarquía Visual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398187" y="4653796"/>
            <a:ext cx="6527840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Guía al usuario desde el balance general hasta los detalles específicos.</a:t>
            </a:r>
            <a:endParaRPr lang="en-US" sz="15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774" y="5259824"/>
            <a:ext cx="1006197" cy="12074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398187" y="5461040"/>
            <a:ext cx="223611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Color Estratégico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398187" y="5861209"/>
            <a:ext cx="6527840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Verde para ganancias, rojo para gastos, resaltando áreas clave.</a:t>
            </a:r>
            <a:endParaRPr lang="en-US" sz="15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774" y="6467237"/>
            <a:ext cx="1006197" cy="120741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398187" y="6668453"/>
            <a:ext cx="223611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Datos a Decisiones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398187" y="7068622"/>
            <a:ext cx="6527840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Cada componente convierte un dato complejo en una decisión simple.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62219"/>
            <a:ext cx="1187148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Transformando la Forma de Entender el Dinero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40474"/>
            <a:ext cx="682525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AI-Money redefine la educación financiera desde lo digital, promoviendo decisiones más informadas y hábitos económicos sostenibles.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47793"/>
            <a:ext cx="68252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 más allá del registro de transacciones: enseña a interpretar y optimizar el uso del dinero.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260062"/>
            <a:ext cx="682525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Colombia, donde el nivel de ahorro apenas llega al 3,6% del PIB (Portafolio, 2024), herramientas inteligentes como AI-Money se vuelven clave para transformar la comprensión en acción.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299133" y="2840474"/>
            <a:ext cx="54747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1648" y="3513177"/>
            <a:ext cx="5352217" cy="25418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2025-10-30T01:31:42Z</dcterms:created>
  <dcterms:modified xsi:type="dcterms:W3CDTF">2025-10-30T01:31:42Z</dcterms:modified>
</cp:coreProperties>
</file>